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media/image2.jpeg" ContentType="image/jpeg"/>
  <Override PartName="/ppt/media/image1.jpeg" ContentType="image/jpe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move the slide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D56F8C48-C3F1-48D1-85EF-FA790FC86797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5680" cy="3085560"/>
          </a:xfrm>
          <a:prstGeom prst="rect">
            <a:avLst/>
          </a:prstGeom>
        </p:spPr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99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45DF1097-A5CF-4B93-8148-B2FA126882FD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10437840" y="0"/>
            <a:ext cx="685080" cy="11422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r="5400000" dist="2556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1" name="Picture 21" descr=""/>
          <p:cNvPicPr/>
          <p:nvPr/>
        </p:nvPicPr>
        <p:blipFill>
          <a:blip r:embed="rId2"/>
          <a:stretch/>
        </p:blipFill>
        <p:spPr>
          <a:xfrm>
            <a:off x="33120" y="5934600"/>
            <a:ext cx="851760" cy="913680"/>
          </a:xfrm>
          <a:prstGeom prst="rect">
            <a:avLst/>
          </a:prstGeom>
          <a:ln w="9360">
            <a:noFill/>
          </a:ln>
        </p:spPr>
      </p:pic>
      <p:sp>
        <p:nvSpPr>
          <p:cNvPr id="2" name="CustomShape 2"/>
          <p:cNvSpPr/>
          <p:nvPr/>
        </p:nvSpPr>
        <p:spPr>
          <a:xfrm>
            <a:off x="10437840" y="0"/>
            <a:ext cx="685080" cy="11422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r="5400000" dist="2556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" name="CustomShape 3"/>
          <p:cNvSpPr/>
          <p:nvPr/>
        </p:nvSpPr>
        <p:spPr>
          <a:xfrm>
            <a:off x="1154880" y="498240"/>
            <a:ext cx="9129600" cy="155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c00000"/>
                </a:solidFill>
                <a:latin typeface="Century Gothic"/>
                <a:ea typeface="DejaVu Sans"/>
              </a:rPr>
              <a:t>Kabarak University International Conference on Business and Economics 2019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848160" y="91440"/>
            <a:ext cx="909360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10437840" y="0"/>
            <a:ext cx="685080" cy="11422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r="5400000" dist="2556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43" name="Picture 21" descr=""/>
          <p:cNvPicPr/>
          <p:nvPr/>
        </p:nvPicPr>
        <p:blipFill>
          <a:blip r:embed="rId2"/>
          <a:stretch/>
        </p:blipFill>
        <p:spPr>
          <a:xfrm>
            <a:off x="33120" y="5934600"/>
            <a:ext cx="851760" cy="913680"/>
          </a:xfrm>
          <a:prstGeom prst="rect">
            <a:avLst/>
          </a:prstGeom>
          <a:ln w="9360">
            <a:noFill/>
          </a:ln>
        </p:spPr>
      </p:pic>
      <p:sp>
        <p:nvSpPr>
          <p:cNvPr id="44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1154880" y="2263320"/>
            <a:ext cx="9644760" cy="244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CustomShape 2"/>
          <p:cNvSpPr/>
          <p:nvPr/>
        </p:nvSpPr>
        <p:spPr>
          <a:xfrm>
            <a:off x="1154880" y="4904640"/>
            <a:ext cx="9644760" cy="86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CustomShape 3"/>
          <p:cNvSpPr/>
          <p:nvPr/>
        </p:nvSpPr>
        <p:spPr>
          <a:xfrm>
            <a:off x="9885960" y="5931720"/>
            <a:ext cx="1490400" cy="322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fld id="{71225306-F0B9-44E2-9EC9-5EF9A753ABCA}" type="datetime1">
              <a:rPr b="1" lang="en-US" sz="1600" spc="-1" strike="noStrike">
                <a:solidFill>
                  <a:srgbClr val="ffffcc"/>
                </a:solidFill>
                <a:latin typeface="Century Gothic"/>
              </a:rPr>
              <a:t>04/02/2019</a:t>
            </a:fld>
            <a:endParaRPr b="0" lang="en-US" sz="1600" spc="-1" strike="noStrike">
              <a:latin typeface="Arial"/>
            </a:endParaRPr>
          </a:p>
        </p:txBody>
      </p:sp>
      <p:sp>
        <p:nvSpPr>
          <p:cNvPr id="91" name="CustomShape 4"/>
          <p:cNvSpPr/>
          <p:nvPr/>
        </p:nvSpPr>
        <p:spPr>
          <a:xfrm>
            <a:off x="10352520" y="295560"/>
            <a:ext cx="837360" cy="76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fld id="{44CA2054-7957-4DE2-A469-F1AC0AB4D47D}" type="slidenum">
              <a:rPr b="0" lang="en-US" sz="2800" spc="-1" strike="noStrike">
                <a:solidFill>
                  <a:srgbClr val="ffffcc"/>
                </a:solidFill>
                <a:latin typeface="Century Gothic"/>
              </a:rPr>
              <a:t>&lt;number&gt;</a:t>
            </a:fld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848160" y="310680"/>
            <a:ext cx="9093600" cy="706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CustomShape 2"/>
          <p:cNvSpPr/>
          <p:nvPr/>
        </p:nvSpPr>
        <p:spPr>
          <a:xfrm>
            <a:off x="848160" y="1327320"/>
            <a:ext cx="10341720" cy="469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343080" indent="-342360" algn="just">
              <a:lnSpc>
                <a:spcPct val="100000"/>
              </a:lnSpc>
              <a:spcBef>
                <a:spcPts val="1001"/>
              </a:spcBef>
              <a:buClr>
                <a:srgbClr val="00b050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latin typeface="Century Gothic"/>
              </a:rPr>
              <a:t>Have no more than 15 slides excluding the title slide 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94" name="CustomShape 3"/>
          <p:cNvSpPr/>
          <p:nvPr/>
        </p:nvSpPr>
        <p:spPr>
          <a:xfrm>
            <a:off x="10653120" y="6391800"/>
            <a:ext cx="990000" cy="30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EE0387BA-63EF-4A24-8116-3B70EB86D4CD}" type="datetime1">
              <a:rPr b="1" lang="en-US" sz="1000" spc="-1" strike="noStrike">
                <a:solidFill>
                  <a:srgbClr val="c00000"/>
                </a:solidFill>
                <a:latin typeface="Century Gothic"/>
              </a:rPr>
              <a:t>04/02/2019</a:t>
            </a:fld>
            <a:endParaRPr b="0" lang="en-US" sz="1000" spc="-1" strike="noStrike">
              <a:latin typeface="Arial"/>
            </a:endParaRPr>
          </a:p>
        </p:txBody>
      </p:sp>
      <p:sp>
        <p:nvSpPr>
          <p:cNvPr id="95" name="CustomShape 4"/>
          <p:cNvSpPr/>
          <p:nvPr/>
        </p:nvSpPr>
        <p:spPr>
          <a:xfrm>
            <a:off x="10352520" y="295560"/>
            <a:ext cx="837360" cy="76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fld id="{1F672340-46A3-4E3A-ABE1-5F4F5B824E7C}" type="slidenum">
              <a:rPr b="0" lang="en-US" sz="2800" spc="-1" strike="noStrike">
                <a:solidFill>
                  <a:srgbClr val="ffffcc"/>
                </a:solidFill>
                <a:latin typeface="Century Gothic"/>
              </a:rPr>
              <a:t>&lt;number&gt;</a:t>
            </a:fld>
            <a:endParaRPr b="0" lang="en-US" sz="2800" spc="-1" strike="noStrike">
              <a:latin typeface="Arial"/>
            </a:endParaRPr>
          </a:p>
        </p:txBody>
      </p:sp>
      <p:sp>
        <p:nvSpPr>
          <p:cNvPr id="96" name="CustomShape 5"/>
          <p:cNvSpPr/>
          <p:nvPr/>
        </p:nvSpPr>
        <p:spPr>
          <a:xfrm>
            <a:off x="1181160" y="6433560"/>
            <a:ext cx="6900120" cy="26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c00000"/>
                </a:solidFill>
                <a:latin typeface="Century Gothic"/>
              </a:rPr>
              <a:t>International Conference on Business and Economics 2019</a:t>
            </a: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0000"/>
      </a:dk2>
      <a:lt2>
        <a:srgbClr val="ebebeb"/>
      </a:lt2>
      <a:accent1>
        <a:srgbClr val="ff6566"/>
      </a:accent1>
      <a:accent2>
        <a:srgbClr val="ff0000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002060"/>
      </a:hlink>
      <a:folHlink>
        <a:srgbClr val="007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0000"/>
      </a:dk2>
      <a:lt2>
        <a:srgbClr val="ebebeb"/>
      </a:lt2>
      <a:accent1>
        <a:srgbClr val="ff6566"/>
      </a:accent1>
      <a:accent2>
        <a:srgbClr val="ff0000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002060"/>
      </a:hlink>
      <a:folHlink>
        <a:srgbClr val="007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bf0000"/>
      </a:dk2>
      <a:lt2>
        <a:srgbClr val="ebebeb"/>
      </a:lt2>
      <a:accent1>
        <a:srgbClr val="ff6566"/>
      </a:accent1>
      <a:accent2>
        <a:srgbClr val="ff0000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002060"/>
      </a:hlink>
      <a:folHlink>
        <a:srgbClr val="007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161</TotalTime>
  <Application>LibreOffice/6.2.2.2$Linux_X86_64 LibreOffice_project/5daaa0e719eb4f073b63de04e0910785ad81fe7a</Application>
  <Words>23</Words>
  <Paragraphs>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2016-03-11T07:14:26Z</dcterms:created>
  <dc:creator>moses</dc:creator>
  <dc:description/>
  <dc:language>en-US</dc:language>
  <cp:lastModifiedBy/>
  <dcterms:modified xsi:type="dcterms:W3CDTF">2019-04-02T17:54:28Z</dcterms:modified>
  <cp:revision>26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</vt:i4>
  </property>
</Properties>
</file>