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2.jpeg" ContentType="image/jpe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entury Gothic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468B7E6-4818-430A-848C-DB14E3EC824D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0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A1D0EC9-1E4A-4E05-A694-2C12A97E3FB0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1034208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48160" y="3778560"/>
            <a:ext cx="1034208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48160" y="377856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147720" y="377856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45200" y="132732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7841880" y="132732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848160" y="377856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45200" y="377856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7841880" y="377856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848160" y="1327320"/>
            <a:ext cx="10342080" cy="4692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1034208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848160" y="310680"/>
            <a:ext cx="9093960" cy="32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848160" y="377856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48160" y="1327320"/>
            <a:ext cx="10342080" cy="4692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147720" y="377856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848160" y="3778560"/>
            <a:ext cx="1034208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1034208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848160" y="3778560"/>
            <a:ext cx="1034208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48160" y="377856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147720" y="377856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45200" y="132732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841880" y="132732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848160" y="377856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45200" y="377856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7841880" y="3778560"/>
            <a:ext cx="333000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1034208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848160" y="310680"/>
            <a:ext cx="9093960" cy="3277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848160" y="377856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469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147720" y="377856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4816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147720" y="1327320"/>
            <a:ext cx="504684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48160" y="3778560"/>
            <a:ext cx="10342080" cy="22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just">
              <a:spcBef>
                <a:spcPts val="1417"/>
              </a:spcBef>
            </a:pP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0437840" y="0"/>
            <a:ext cx="685440" cy="1142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2120" cy="914040"/>
          </a:xfrm>
          <a:prstGeom prst="rect">
            <a:avLst/>
          </a:prstGeom>
          <a:ln w="9360"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1154880" y="2263320"/>
            <a:ext cx="9645120" cy="24454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c00000"/>
                </a:solidFill>
                <a:latin typeface="Century Gothic"/>
              </a:rPr>
              <a:t>Titl</a:t>
            </a:r>
            <a:r>
              <a:rPr b="1" lang="en-US" sz="5400" spc="-1" strike="noStrike">
                <a:solidFill>
                  <a:srgbClr val="c00000"/>
                </a:solidFill>
                <a:latin typeface="Century Gothic"/>
              </a:rPr>
              <a:t>e </a:t>
            </a:r>
            <a:r>
              <a:rPr b="1" lang="en-US" sz="5400" spc="-1" strike="noStrike">
                <a:solidFill>
                  <a:srgbClr val="c00000"/>
                </a:solidFill>
                <a:latin typeface="Century Gothic"/>
              </a:rPr>
              <a:t>of </a:t>
            </a:r>
            <a:r>
              <a:rPr b="1" lang="en-US" sz="5400" spc="-1" strike="noStrike">
                <a:solidFill>
                  <a:srgbClr val="c00000"/>
                </a:solidFill>
                <a:latin typeface="Century Gothic"/>
              </a:rPr>
              <a:t>Pr</a:t>
            </a:r>
            <a:r>
              <a:rPr b="1" lang="en-US" sz="5400" spc="-1" strike="noStrike">
                <a:solidFill>
                  <a:srgbClr val="c00000"/>
                </a:solidFill>
                <a:latin typeface="Century Gothic"/>
              </a:rPr>
              <a:t>es</a:t>
            </a:r>
            <a:r>
              <a:rPr b="1" lang="en-US" sz="5400" spc="-1" strike="noStrike">
                <a:solidFill>
                  <a:srgbClr val="c00000"/>
                </a:solidFill>
                <a:latin typeface="Century Gothic"/>
              </a:rPr>
              <a:t>ent</a:t>
            </a:r>
            <a:r>
              <a:rPr b="1" lang="en-US" sz="5400" spc="-1" strike="noStrike">
                <a:solidFill>
                  <a:srgbClr val="c00000"/>
                </a:solidFill>
                <a:latin typeface="Century Gothic"/>
              </a:rPr>
              <a:t>ati</a:t>
            </a:r>
            <a:r>
              <a:rPr b="1" lang="en-US" sz="5400" spc="-1" strike="noStrike">
                <a:solidFill>
                  <a:srgbClr val="c00000"/>
                </a:solidFill>
                <a:latin typeface="Century Gothic"/>
              </a:rPr>
              <a:t>on 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9885960" y="5931720"/>
            <a:ext cx="1490760" cy="3229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DE373E58-B4A8-42E8-BE1D-88BBF322524D}" type="datetime1">
              <a:rPr b="1" lang="en-US" sz="1600" spc="-1" strike="noStrike">
                <a:solidFill>
                  <a:srgbClr val="ffffcc"/>
                </a:solidFill>
                <a:latin typeface="Century Gothic"/>
              </a:rPr>
              <a:t>03/07/2019</a:t>
            </a:fld>
            <a:endParaRPr b="0" lang="en-US" sz="1600" spc="-1" strike="noStrike">
              <a:latin typeface="Times New Roman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10437840" y="0"/>
            <a:ext cx="685440" cy="1142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10352520" y="295560"/>
            <a:ext cx="837720" cy="76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fld id="{AFDA8EAA-BD48-48D5-8486-F0655AF0989D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Times New Roman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1154880" y="498240"/>
            <a:ext cx="9129960" cy="155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c00000"/>
                </a:solidFill>
                <a:latin typeface="Century Gothic"/>
              </a:rPr>
              <a:t>Kabarak University International Conference on Computing and Information Systems 2019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1280160" y="2468880"/>
            <a:ext cx="10301760" cy="311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404040"/>
                </a:solidFill>
                <a:latin typeface="Century Gothic"/>
              </a:rPr>
              <a:t>Click to edit the outline text format</a:t>
            </a: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 algn="just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Second Outline Level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 algn="just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404040"/>
                </a:solidFill>
                <a:latin typeface="Century Gothic"/>
              </a:rPr>
              <a:t>Third Outline Level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 algn="just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404040"/>
                </a:solidFill>
                <a:latin typeface="Century Gothic"/>
              </a:rPr>
              <a:t>Fourth Outline Level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 algn="just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 algn="just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 algn="just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0437840" y="0"/>
            <a:ext cx="685440" cy="1142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5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2120" cy="914040"/>
          </a:xfrm>
          <a:prstGeom prst="rect">
            <a:avLst/>
          </a:prstGeom>
          <a:ln w="9360">
            <a:noFill/>
          </a:ln>
        </p:spPr>
      </p:pic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848160" y="310680"/>
            <a:ext cx="9093960" cy="706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c00000"/>
                </a:solidFill>
                <a:latin typeface="Century Gothic"/>
              </a:rPr>
              <a:t>Bulleted content 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848160" y="1327320"/>
            <a:ext cx="10342080" cy="4692240"/>
          </a:xfrm>
          <a:prstGeom prst="rect">
            <a:avLst/>
          </a:prstGeom>
        </p:spPr>
        <p:txBody>
          <a:bodyPr anchor="ctr">
            <a:normAutofit/>
          </a:bodyPr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Century Gothic"/>
              </a:rPr>
              <a:t>Click to edit Master text styles</a:t>
            </a: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Second level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Third level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Century Gothic"/>
              </a:rPr>
              <a:t>Fourth level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Century Gothic"/>
              </a:rPr>
              <a:t>Fifth level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10653120" y="6391800"/>
            <a:ext cx="990360" cy="3045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554F76F-7D43-4860-AC3C-AE64C459BC30}" type="datetime1">
              <a:rPr b="1" lang="en-US" sz="1000" spc="-1" strike="noStrike">
                <a:solidFill>
                  <a:srgbClr val="c00000"/>
                </a:solidFill>
                <a:latin typeface="Century Gothic"/>
              </a:rPr>
              <a:t>03/07/2019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10352520" y="295560"/>
            <a:ext cx="837720" cy="76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fld id="{FA27961C-BCCA-4164-BCD5-B11778A17184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1181160" y="6433560"/>
            <a:ext cx="9471960" cy="26280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c00000"/>
                </a:solidFill>
                <a:latin typeface="Century Gothic"/>
              </a:rPr>
              <a:t>International Conference on Computing and Information Systems 2019</a:t>
            </a:r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154880" y="2263320"/>
            <a:ext cx="9645120" cy="24454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154880" y="4904640"/>
            <a:ext cx="9645120" cy="861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9885960" y="5931720"/>
            <a:ext cx="1490760" cy="322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fld id="{73934E9E-3845-4326-95C4-4B34E25F0B47}" type="datetime1">
              <a:rPr b="1" lang="en-US" sz="1600" spc="-1" strike="noStrike">
                <a:solidFill>
                  <a:srgbClr val="ffffcc"/>
                </a:solidFill>
                <a:latin typeface="Century Gothic"/>
              </a:rPr>
              <a:t>03/07/2019</a:t>
            </a:fld>
            <a:endParaRPr b="0" lang="en-US" sz="1600" spc="-1" strike="noStrike">
              <a:latin typeface="Times New Roman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10352520" y="295560"/>
            <a:ext cx="837720" cy="76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fld id="{6049303B-C01F-4FF3-B025-07BB14B51177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1</a:t>
            </a:fld>
            <a:endParaRPr b="0" lang="en-US" sz="2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848160" y="310680"/>
            <a:ext cx="9093960" cy="706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48160" y="1327320"/>
            <a:ext cx="10342080" cy="4692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Century Gothic"/>
              </a:rPr>
              <a:t>Have no more than 15 slides excluding the title slide </a:t>
            </a:r>
            <a:endParaRPr b="0" lang="en-US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10653120" y="6391800"/>
            <a:ext cx="990360" cy="3045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F2F2D78-150E-47F8-A991-7215229A25F1}" type="datetime1">
              <a:rPr b="1" lang="en-US" sz="1000" spc="-1" strike="noStrike">
                <a:solidFill>
                  <a:srgbClr val="c00000"/>
                </a:solidFill>
                <a:latin typeface="Century Gothic"/>
              </a:rPr>
              <a:t>03/07/2019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00" name="TextShape 4"/>
          <p:cNvSpPr txBox="1"/>
          <p:nvPr/>
        </p:nvSpPr>
        <p:spPr>
          <a:xfrm>
            <a:off x="10352520" y="295560"/>
            <a:ext cx="837720" cy="76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fld id="{FB3EF648-B1E2-42BF-B65F-68C70F30DBDF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1</a:t>
            </a:fld>
            <a:endParaRPr b="0" lang="en-US" sz="2800" spc="-1" strike="noStrike">
              <a:latin typeface="Times New Roman"/>
            </a:endParaRPr>
          </a:p>
        </p:txBody>
      </p:sp>
      <p:sp>
        <p:nvSpPr>
          <p:cNvPr id="101" name="TextShape 5"/>
          <p:cNvSpPr txBox="1"/>
          <p:nvPr/>
        </p:nvSpPr>
        <p:spPr>
          <a:xfrm>
            <a:off x="1181160" y="6433560"/>
            <a:ext cx="6900480" cy="26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c00000"/>
                </a:solidFill>
                <a:latin typeface="Century Gothic"/>
              </a:rPr>
              <a:t>International Conference on Environment and Energy 2019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191</TotalTime>
  <Application>LibreOffice/6.2.0.3$Linux_X86_64 LibreOffice_project/7214efd935fe89a596a09a8da3a4bcd40563e275</Application>
  <Words>23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2016-03-11T07:14:26Z</dcterms:created>
  <dc:creator>moses</dc:creator>
  <dc:description/>
  <dc:language>en-US</dc:language>
  <cp:lastModifiedBy/>
  <dcterms:modified xsi:type="dcterms:W3CDTF">2019-03-07T15:15:32Z</dcterms:modified>
  <cp:revision>27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