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6B6CE05-47C8-4E00-8069-A344801D3BCD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1DC1361-CDC9-4733-9AED-869BCFCBCEA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203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Conference on </a:t>
            </a:r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Refocusing Music and Other Performing Arts for Sustainable Development</a:t>
            </a:r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 2019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879200" y="2834640"/>
            <a:ext cx="909360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139B08B-83ED-4874-82A8-B9A335BF4078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04/02/2019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B5CCFC86-4179-46B7-BF98-2C459AE8D1BE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1</a:t>
            </a:fld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D8000DE7-69EF-4ECF-A39C-75D696FC5D8A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04/02/2019</a:t>
            </a:fld>
            <a:endParaRPr b="0" lang="en-US" sz="10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1E37CD63-AFBF-4A7B-9409-CFEB8B9B055F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1</a:t>
            </a:fld>
            <a:endParaRPr b="0" lang="en-US" sz="28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6900120" cy="26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the </a:t>
            </a:r>
            <a:r>
              <a:rPr b="1" lang="en-US" sz="1400" spc="-1" strike="noStrike">
                <a:solidFill>
                  <a:srgbClr val="c00000"/>
                </a:solidFill>
                <a:latin typeface="Century Gothic"/>
                <a:ea typeface="Times new roman"/>
              </a:rPr>
              <a:t>Refocusing Music and Other Performing Arts for Sustainable Development</a:t>
            </a: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 2019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193</TotalTime>
  <Application>LibreOffice/6.2.2.2$Linux_X86_64 LibreOffice_project/5daaa0e719eb4f073b63de04e0910785ad81fe7a</Application>
  <Words>23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2016-03-11T07:14:26Z</dcterms:created>
  <dc:creator>moses</dc:creator>
  <dc:description/>
  <dc:language>en-US</dc:language>
  <cp:lastModifiedBy/>
  <dcterms:modified xsi:type="dcterms:W3CDTF">2019-04-02T18:32:36Z</dcterms:modified>
  <cp:revision>28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