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2.jpeg" ContentType="image/jpeg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57EEF36-2CFB-401F-A595-F155EBE326AD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9AF2707F-9651-4929-AD26-CB6EDBB3C12C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" name="Picture 21" descr=""/>
          <p:cNvPicPr/>
          <p:nvPr/>
        </p:nvPicPr>
        <p:blipFill>
          <a:blip r:embed="rId2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1154880" y="498240"/>
            <a:ext cx="9129600" cy="155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c00000"/>
                </a:solidFill>
                <a:latin typeface="Century Gothic"/>
                <a:ea typeface="DejaVu Sans"/>
              </a:rPr>
              <a:t>Kabarak University International Conference on Emerging Trends and Issues in Education 2019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371600" y="1737360"/>
            <a:ext cx="9093600" cy="2194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3" name="Picture 21" descr=""/>
          <p:cNvPicPr/>
          <p:nvPr/>
        </p:nvPicPr>
        <p:blipFill>
          <a:blip r:embed="rId2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154880" y="2263320"/>
            <a:ext cx="9644760" cy="244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"/>
          <p:cNvSpPr/>
          <p:nvPr/>
        </p:nvSpPr>
        <p:spPr>
          <a:xfrm>
            <a:off x="1154880" y="4904640"/>
            <a:ext cx="9644760" cy="86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3"/>
          <p:cNvSpPr/>
          <p:nvPr/>
        </p:nvSpPr>
        <p:spPr>
          <a:xfrm>
            <a:off x="9885960" y="5931720"/>
            <a:ext cx="1490400" cy="32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5D52E92F-A025-41D5-956F-87733710CA77}" type="datetime1">
              <a:rPr b="1" lang="en-US" sz="1600" spc="-1" strike="noStrike">
                <a:solidFill>
                  <a:srgbClr val="ffffcc"/>
                </a:solidFill>
                <a:latin typeface="Century Gothic"/>
              </a:rPr>
              <a:t>04/02/2019</a:t>
            </a:fld>
            <a:endParaRPr b="0" lang="en-US" sz="1600" spc="-1" strike="noStrike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60F7D3DE-144B-49BA-9B12-0C29B4EF5251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&lt;number&gt;</a:t>
            </a:fld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48160" y="310680"/>
            <a:ext cx="9093600" cy="70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2"/>
          <p:cNvSpPr/>
          <p:nvPr/>
        </p:nvSpPr>
        <p:spPr>
          <a:xfrm>
            <a:off x="848160" y="1327320"/>
            <a:ext cx="10341720" cy="469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Century Gothic"/>
              </a:rPr>
              <a:t>Have no more than 15 slides excluding the title slide 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0653120" y="6391800"/>
            <a:ext cx="990000" cy="30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671A7F21-4A64-4441-918A-2D7639A67B65}" type="datetime1">
              <a:rPr b="1" lang="en-US" sz="1000" spc="-1" strike="noStrike">
                <a:solidFill>
                  <a:srgbClr val="c00000"/>
                </a:solidFill>
                <a:latin typeface="Century Gothic"/>
              </a:rPr>
              <a:t>04/02/2019</a:t>
            </a:fld>
            <a:endParaRPr b="0" lang="en-US" sz="1000" spc="-1" strike="noStrike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4D8D5E2E-8CB5-4CBA-9EF7-111330EDD2B0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&lt;number&gt;</a:t>
            </a:fld>
            <a:endParaRPr b="0" lang="en-US" sz="2800" spc="-1" strike="noStrike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1181160" y="6433560"/>
            <a:ext cx="8145720" cy="2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c00000"/>
                </a:solidFill>
                <a:latin typeface="Century Gothic"/>
              </a:rPr>
              <a:t>International Conference on Emerging Trends and Issues in Education 2019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162</TotalTime>
  <Application>LibreOffice/6.2.2.2$Linux_X86_64 LibreOffice_project/5daaa0e719eb4f073b63de04e0910785ad81fe7a</Application>
  <Words>23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2016-03-11T07:14:26Z</dcterms:created>
  <dc:creator>moses</dc:creator>
  <dc:description/>
  <dc:language>en-US</dc:language>
  <cp:lastModifiedBy/>
  <dcterms:modified xsi:type="dcterms:W3CDTF">2019-04-02T17:51:48Z</dcterms:modified>
  <cp:revision>26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