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7"/>
  </p:notesMasterIdLst>
  <p:sldIdLst>
    <p:sldId id="256" r:id="rId3"/>
    <p:sldId id="258" r:id="rId4"/>
    <p:sldId id="259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844" y="-20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70906B2B-0429-45E0-9C58-242FDF9873B7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26E7AAB9-916D-47E9-B919-709308DA493B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 dirty="0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10437840" y="0"/>
            <a:ext cx="685080" cy="11422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56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7" name="Picture 21"/>
          <p:cNvPicPr/>
          <p:nvPr/>
        </p:nvPicPr>
        <p:blipFill>
          <a:blip r:embed="rId14"/>
          <a:stretch/>
        </p:blipFill>
        <p:spPr>
          <a:xfrm>
            <a:off x="33120" y="5934600"/>
            <a:ext cx="851760" cy="913680"/>
          </a:xfrm>
          <a:prstGeom prst="rect">
            <a:avLst/>
          </a:prstGeom>
          <a:ln w="9360">
            <a:noFill/>
          </a:ln>
        </p:spPr>
      </p:pic>
      <p:sp>
        <p:nvSpPr>
          <p:cNvPr id="2" name="CustomShape 2"/>
          <p:cNvSpPr/>
          <p:nvPr/>
        </p:nvSpPr>
        <p:spPr>
          <a:xfrm>
            <a:off x="10437840" y="0"/>
            <a:ext cx="685080" cy="11422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56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" name="CustomShape 3"/>
          <p:cNvSpPr/>
          <p:nvPr/>
        </p:nvSpPr>
        <p:spPr>
          <a:xfrm>
            <a:off x="822960" y="498240"/>
            <a:ext cx="9614880" cy="10757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C00000"/>
                </a:solidFill>
                <a:latin typeface="Century Gothic"/>
                <a:ea typeface="DejaVu Sans"/>
              </a:rPr>
              <a:t>Kabarak University International </a:t>
            </a:r>
            <a:r>
              <a:rPr lang="en-US" sz="3200" b="1" strike="noStrike" spc="-1" dirty="0" smtClean="0">
                <a:solidFill>
                  <a:srgbClr val="C00000"/>
                </a:solidFill>
                <a:latin typeface="Century Gothic"/>
                <a:ea typeface="DejaVu Sans"/>
              </a:rPr>
              <a:t>Conference</a:t>
            </a:r>
            <a:r>
              <a:rPr lang="en-US" sz="3200" b="1" strike="noStrike" spc="-1" baseline="0" dirty="0" smtClean="0">
                <a:solidFill>
                  <a:srgbClr val="C00000"/>
                </a:solidFill>
                <a:latin typeface="Century Gothic"/>
                <a:ea typeface="DejaVu Sans"/>
              </a:rPr>
              <a:t> </a:t>
            </a:r>
            <a:r>
              <a:rPr lang="en-US" sz="3200" b="1" strike="noStrike" spc="-1" baseline="0" dirty="0" smtClean="0">
                <a:solidFill>
                  <a:srgbClr val="C00000"/>
                </a:solidFill>
                <a:latin typeface="Century Gothic"/>
                <a:ea typeface="DejaVu Sans"/>
              </a:rPr>
              <a:t>on Bridging The Gaps in Global Health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822960" y="169200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10437840" y="0"/>
            <a:ext cx="685080" cy="11422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56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43" name="Picture 21"/>
          <p:cNvPicPr/>
          <p:nvPr/>
        </p:nvPicPr>
        <p:blipFill>
          <a:blip r:embed="rId14"/>
          <a:stretch/>
        </p:blipFill>
        <p:spPr>
          <a:xfrm>
            <a:off x="33120" y="5934600"/>
            <a:ext cx="851760" cy="913680"/>
          </a:xfrm>
          <a:prstGeom prst="rect">
            <a:avLst/>
          </a:prstGeom>
          <a:ln w="9360">
            <a:noFill/>
          </a:ln>
        </p:spPr>
      </p:pic>
      <p:sp>
        <p:nvSpPr>
          <p:cNvPr id="44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1154880" y="2263320"/>
            <a:ext cx="9644760" cy="244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 dirty="0"/>
          </a:p>
        </p:txBody>
      </p:sp>
      <p:sp>
        <p:nvSpPr>
          <p:cNvPr id="89" name="CustomShape 2"/>
          <p:cNvSpPr/>
          <p:nvPr/>
        </p:nvSpPr>
        <p:spPr>
          <a:xfrm>
            <a:off x="1154880" y="4904640"/>
            <a:ext cx="9644760" cy="86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" name="CustomShape 3"/>
          <p:cNvSpPr/>
          <p:nvPr/>
        </p:nvSpPr>
        <p:spPr>
          <a:xfrm>
            <a:off x="9885960" y="5931720"/>
            <a:ext cx="1490400" cy="32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1521A6FB-62D8-491B-81D9-119879EEDFBA}" type="datetime1">
              <a:rPr lang="en-US" sz="1600" b="1" strike="noStrike" spc="-1">
                <a:solidFill>
                  <a:srgbClr val="FFFFCC"/>
                </a:solidFill>
                <a:latin typeface="Century Gothic"/>
              </a:rPr>
              <a:t>2/25/2022</a:t>
            </a:fld>
            <a:endParaRPr lang="en-US" sz="1600" b="0" strike="noStrike" spc="-1">
              <a:latin typeface="Arial"/>
            </a:endParaRPr>
          </a:p>
        </p:txBody>
      </p:sp>
      <p:sp>
        <p:nvSpPr>
          <p:cNvPr id="91" name="CustomShape 4"/>
          <p:cNvSpPr/>
          <p:nvPr/>
        </p:nvSpPr>
        <p:spPr>
          <a:xfrm>
            <a:off x="10352520" y="295560"/>
            <a:ext cx="837360" cy="76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fld id="{DC32A75C-A8BE-4849-853B-E13D5FDBE282}" type="slidenum">
              <a:rPr lang="en-US" sz="2800" b="0" strike="noStrike" spc="-1">
                <a:solidFill>
                  <a:srgbClr val="FFFFCC"/>
                </a:solidFill>
                <a:latin typeface="Century Gothic"/>
              </a:rPr>
              <a:t>1</a:t>
            </a:fld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3336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807" y="1945380"/>
            <a:ext cx="10972440" cy="128734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697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848160" y="310680"/>
            <a:ext cx="9093600" cy="70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" name="CustomShape 2"/>
          <p:cNvSpPr/>
          <p:nvPr/>
        </p:nvSpPr>
        <p:spPr>
          <a:xfrm>
            <a:off x="848160" y="1327320"/>
            <a:ext cx="10341720" cy="469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2360" algn="just">
              <a:lnSpc>
                <a:spcPct val="100000"/>
              </a:lnSpc>
              <a:spcBef>
                <a:spcPts val="1001"/>
              </a:spcBef>
              <a:buClr>
                <a:srgbClr val="00B050"/>
              </a:buClr>
              <a:buSzPct val="80000"/>
              <a:buFont typeface="Wingdings 3" charset="2"/>
              <a:buChar char=""/>
            </a:pP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Have no more than </a:t>
            </a:r>
            <a:r>
              <a:rPr lang="en-US" sz="2400" b="0" strike="noStrike" spc="-1" dirty="0" smtClean="0">
                <a:solidFill>
                  <a:srgbClr val="404040"/>
                </a:solidFill>
                <a:latin typeface="Century Gothic"/>
              </a:rPr>
              <a:t>16 </a:t>
            </a:r>
            <a:r>
              <a:rPr lang="en-US" sz="2400" b="0" strike="noStrike" spc="-1" dirty="0">
                <a:solidFill>
                  <a:srgbClr val="404040"/>
                </a:solidFill>
                <a:latin typeface="Century Gothic"/>
              </a:rPr>
              <a:t>slides excluding the title slide 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4" name="CustomShape 3"/>
          <p:cNvSpPr/>
          <p:nvPr/>
        </p:nvSpPr>
        <p:spPr>
          <a:xfrm>
            <a:off x="10653120" y="6391800"/>
            <a:ext cx="990000" cy="30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B8D6E332-1A34-4DB8-BFA3-02A3D6E74631}" type="datetime1">
              <a:rPr lang="en-US" sz="1000" b="1" strike="noStrike" spc="-1">
                <a:solidFill>
                  <a:srgbClr val="C00000"/>
                </a:solidFill>
                <a:latin typeface="Century Gothic"/>
              </a:rPr>
              <a:t>2/25/2022</a:t>
            </a:fld>
            <a:endParaRPr lang="en-US" sz="1000" b="0" strike="noStrike" spc="-1" dirty="0">
              <a:latin typeface="Arial"/>
            </a:endParaRPr>
          </a:p>
        </p:txBody>
      </p:sp>
      <p:sp>
        <p:nvSpPr>
          <p:cNvPr id="95" name="CustomShape 4"/>
          <p:cNvSpPr/>
          <p:nvPr/>
        </p:nvSpPr>
        <p:spPr>
          <a:xfrm>
            <a:off x="10352520" y="295560"/>
            <a:ext cx="837360" cy="76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fld id="{A11EC395-3811-481C-8B2F-1DC0932085CE}" type="slidenum">
              <a:rPr lang="en-US" sz="2800" b="0" strike="noStrike" spc="-1">
                <a:solidFill>
                  <a:srgbClr val="FFFFCC"/>
                </a:solidFill>
                <a:latin typeface="Century Gothic"/>
              </a:rPr>
              <a:t>4</a:t>
            </a:fld>
            <a:endParaRPr lang="en-US" sz="2800" b="0" strike="noStrike" spc="-1" dirty="0">
              <a:latin typeface="Arial"/>
            </a:endParaRPr>
          </a:p>
        </p:txBody>
      </p:sp>
      <p:sp>
        <p:nvSpPr>
          <p:cNvPr id="96" name="CustomShape 5"/>
          <p:cNvSpPr/>
          <p:nvPr/>
        </p:nvSpPr>
        <p:spPr>
          <a:xfrm>
            <a:off x="1181160" y="6433560"/>
            <a:ext cx="7658040" cy="26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C00000"/>
                </a:solidFill>
                <a:latin typeface="Century Gothic"/>
              </a:rPr>
              <a:t>International Conference </a:t>
            </a:r>
            <a:r>
              <a:rPr lang="en-US" sz="1400" b="1" strike="noStrike" spc="-1" dirty="0" smtClean="0">
                <a:solidFill>
                  <a:srgbClr val="C00000"/>
                </a:solidFill>
                <a:latin typeface="Century Gothic"/>
              </a:rPr>
              <a:t>on </a:t>
            </a:r>
            <a:r>
              <a:rPr lang="en-US" sz="1400" b="1" spc="-1" dirty="0" smtClean="0">
                <a:solidFill>
                  <a:srgbClr val="C00000"/>
                </a:solidFill>
                <a:latin typeface="Century Gothic"/>
              </a:rPr>
              <a:t>Bridging The Gaps in Global Health</a:t>
            </a:r>
            <a:endParaRPr lang="en-US" sz="1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0000"/>
      </a:dk2>
      <a:lt2>
        <a:srgbClr val="EBEBEB"/>
      </a:lt2>
      <a:accent1>
        <a:srgbClr val="FF6566"/>
      </a:accent1>
      <a:accent2>
        <a:srgbClr val="FF0000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002060"/>
      </a:hlink>
      <a:folHlink>
        <a:srgbClr val="007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0000"/>
      </a:dk2>
      <a:lt2>
        <a:srgbClr val="EBEBEB"/>
      </a:lt2>
      <a:accent1>
        <a:srgbClr val="FF6566"/>
      </a:accent1>
      <a:accent2>
        <a:srgbClr val="FF0000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002060"/>
      </a:hlink>
      <a:folHlink>
        <a:srgbClr val="007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0000"/>
      </a:dk2>
      <a:lt2>
        <a:srgbClr val="EBEBEB"/>
      </a:lt2>
      <a:accent1>
        <a:srgbClr val="FF6566"/>
      </a:accent1>
      <a:accent2>
        <a:srgbClr val="FF0000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002060"/>
      </a:hlink>
      <a:folHlink>
        <a:srgbClr val="007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207</TotalTime>
  <Words>24</Words>
  <Application>Microsoft Office PowerPoint</Application>
  <PresentationFormat>Widescreen</PresentationFormat>
  <Paragraphs>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Century Gothic</vt:lpstr>
      <vt:lpstr>DejaVu Sans</vt:lpstr>
      <vt:lpstr>Symbol</vt:lpstr>
      <vt:lpstr>Times New Roman</vt:lpstr>
      <vt:lpstr>Wingdings</vt:lpstr>
      <vt:lpstr>Wingdings 3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moses</dc:creator>
  <dc:description/>
  <cp:lastModifiedBy>hi</cp:lastModifiedBy>
  <cp:revision>35</cp:revision>
  <dcterms:created xsi:type="dcterms:W3CDTF">2016-03-11T07:14:26Z</dcterms:created>
  <dcterms:modified xsi:type="dcterms:W3CDTF">2022-02-24T21:17:09Z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