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AA436D1-2F1B-4632-89CC-D8E9A1CEF645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0B804E5-DB73-4D21-A4C8-93FB3C548E66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5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Conference on Business and Economics 2019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48160" y="91440"/>
            <a:ext cx="909360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6254764-2404-457C-B4DD-7E6B7AC3871B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04/02/2019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6CE0C1CA-E838-414E-B026-C1FCC858CE5F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F5BB3DD5-D073-4C28-B246-A0127FA4064D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04/02/2019</a:t>
            </a:fld>
            <a:endParaRPr b="0" lang="en-US" sz="10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39D19780-FF98-447B-9A5B-977C753D4B06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6900120" cy="26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Business and Economics 2019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</TotalTime>
  <Application>LibreOffice/6.2.2.2$Linux_X86_64 LibreOffice_project/5daaa0e719eb4f073b63de04e0910785ad81fe7a</Application>
  <Words>23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2016-03-11T07:14:26Z</dcterms:created>
  <dc:creator>moses</dc:creator>
  <dc:description/>
  <dc:language>en-US</dc:language>
  <cp:lastModifiedBy/>
  <dcterms:modified xsi:type="dcterms:W3CDTF">2019-04-02T17:54:28Z</dcterms:modified>
  <cp:revision>26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