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AA436D1-2F1B-4632-89CC-D8E9A1CEF645}" type="slidenum">
              <a:rPr lang="en-US" sz="1400" b="0" strike="noStrike" spc="-1">
                <a:latin typeface="Times New Roman"/>
              </a:rPr>
              <a:pPr algn="r"/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0B804E5-DB73-4D21-A4C8-93FB3C548E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 dirty="0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 dirty="0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 dirty="0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7" name="Picture 21"/>
          <p:cNvPicPr/>
          <p:nvPr/>
        </p:nvPicPr>
        <p:blipFill>
          <a:blip r:embed="rId14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1154880" y="498240"/>
            <a:ext cx="9129600" cy="10757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C00000"/>
                </a:solidFill>
                <a:latin typeface="Century Gothic"/>
                <a:ea typeface="DejaVu Sans"/>
              </a:rPr>
              <a:t>Kabarak University International Conference on </a:t>
            </a:r>
            <a:r>
              <a:rPr lang="en-US" sz="3200" b="1" strike="noStrike" spc="-1" dirty="0" smtClean="0">
                <a:solidFill>
                  <a:srgbClr val="C00000"/>
                </a:solidFill>
                <a:latin typeface="Century Gothic"/>
                <a:ea typeface="DejaVu Sans"/>
              </a:rPr>
              <a:t>Basic</a:t>
            </a:r>
            <a:r>
              <a:rPr lang="en-US" sz="3200" b="1" strike="noStrike" spc="-1" baseline="0" dirty="0" smtClean="0">
                <a:solidFill>
                  <a:srgbClr val="C00000"/>
                </a:solidFill>
                <a:latin typeface="Century Gothic"/>
                <a:ea typeface="DejaVu Sans"/>
              </a:rPr>
              <a:t> Sciences</a:t>
            </a:r>
            <a:r>
              <a:rPr lang="en-US" sz="3200" b="1" strike="noStrike" spc="-1" dirty="0" smtClean="0">
                <a:solidFill>
                  <a:srgbClr val="C00000"/>
                </a:solidFill>
                <a:latin typeface="Century Gothic"/>
                <a:ea typeface="DejaVu Sans"/>
              </a:rPr>
              <a:t> 2020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848160" y="91440"/>
            <a:ext cx="90936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n-US" sz="1800" b="0" strike="noStrike" spc="-1" dirty="0">
                <a:latin typeface="Arial"/>
              </a:rPr>
              <a:t>Click to edit the title text format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 dirty="0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3" name="Picture 21"/>
          <p:cNvPicPr/>
          <p:nvPr/>
        </p:nvPicPr>
        <p:blipFill>
          <a:blip r:embed="rId14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154880" y="2263320"/>
            <a:ext cx="9644760" cy="244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1154880" y="4904640"/>
            <a:ext cx="9644760" cy="86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9885960" y="5931720"/>
            <a:ext cx="1490400" cy="32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B6254764-2404-457C-B4DD-7E6B7AC3871B}" type="datetime1">
              <a:rPr lang="en-US" sz="1600" b="1" strike="noStrike" spc="-1">
                <a:solidFill>
                  <a:srgbClr val="FFFFCC"/>
                </a:solidFill>
                <a:latin typeface="Century Gothic"/>
              </a:rPr>
              <a:pPr>
                <a:lnSpc>
                  <a:spcPct val="100000"/>
                </a:lnSpc>
              </a:pPr>
              <a:t>10/7/2020</a:t>
            </a:fld>
            <a:endParaRPr lang="en-US" sz="1600" b="0" strike="noStrike" spc="-1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fld id="{6CE0C1CA-E838-414E-B026-C1FCC858CE5F}" type="slidenum">
              <a:rPr lang="en-US" sz="2800" b="0" strike="noStrike" spc="-1">
                <a:solidFill>
                  <a:srgbClr val="FFFFCC"/>
                </a:solidFill>
                <a:latin typeface="Century Gothic"/>
              </a:rPr>
              <a:pPr algn="ctr">
                <a:lnSpc>
                  <a:spcPct val="100000"/>
                </a:lnSpc>
              </a:pPr>
              <a:t>1</a:t>
            </a:fld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48160" y="310680"/>
            <a:ext cx="9093600" cy="70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2"/>
          <p:cNvSpPr/>
          <p:nvPr/>
        </p:nvSpPr>
        <p:spPr>
          <a:xfrm>
            <a:off x="848160" y="1327320"/>
            <a:ext cx="10341720" cy="469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lang="en-US" sz="2400" b="0" strike="noStrike" spc="-1">
                <a:solidFill>
                  <a:srgbClr val="404040"/>
                </a:solidFill>
                <a:latin typeface="Century Gothic"/>
              </a:rPr>
              <a:t>Have no more than 15 slides excluding the title slide 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10653120" y="6391800"/>
            <a:ext cx="9900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F5BB3DD5-D073-4C28-B246-A0127FA4064D}" type="datetime1">
              <a:rPr lang="en-US" sz="1000" b="1" strike="noStrike" spc="-1">
                <a:solidFill>
                  <a:srgbClr val="C00000"/>
                </a:solidFill>
                <a:latin typeface="Century Gothic"/>
              </a:rPr>
              <a:pPr algn="r">
                <a:lnSpc>
                  <a:spcPct val="100000"/>
                </a:lnSpc>
              </a:pPr>
              <a:t>10/7/2020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fld id="{39D19780-FF98-447B-9A5B-977C753D4B06}" type="slidenum">
              <a:rPr lang="en-US" sz="2800" b="0" strike="noStrike" spc="-1">
                <a:solidFill>
                  <a:srgbClr val="FFFFCC"/>
                </a:solidFill>
                <a:latin typeface="Century Gothic"/>
              </a:rPr>
              <a:pPr algn="ctr">
                <a:lnSpc>
                  <a:spcPct val="100000"/>
                </a:lnSpc>
              </a:pPr>
              <a:t>2</a:t>
            </a:fld>
            <a:endParaRPr lang="en-US" sz="2800" b="0" strike="noStrike" spc="-1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1181160" y="6433560"/>
            <a:ext cx="6900120" cy="26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</a:t>
            </a:r>
            <a:r>
              <a:rPr lang="en-US" sz="1400" b="1" strike="noStrike" spc="-1" dirty="0" smtClean="0">
                <a:solidFill>
                  <a:srgbClr val="C00000"/>
                </a:solidFill>
                <a:latin typeface="Century Gothic"/>
              </a:rPr>
              <a:t>Basic Sciences 2020</a:t>
            </a:r>
            <a:endParaRPr lang="en-US" sz="1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163</TotalTime>
  <Words>21</Words>
  <Application>LibreOffice/6.2.2.2$Linux_X86_64 LibreOffice_project/5daaa0e719eb4f073b63de04e0910785ad81fe7a</Application>
  <PresentationFormat>Custom</PresentationFormat>
  <Paragraphs>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moses</dc:creator>
  <cp:lastModifiedBy>purchasing</cp:lastModifiedBy>
  <cp:revision>27</cp:revision>
  <dcterms:created xsi:type="dcterms:W3CDTF">2016-03-11T07:14:26Z</dcterms:created>
  <dcterms:modified xsi:type="dcterms:W3CDTF">2020-10-07T09:10:37Z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