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56F8C48-C3F1-48D1-85EF-FA790FC8679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693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5DF1097-A5CF-4B93-8148-B2FA126882F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 err="1">
                <a:solidFill>
                  <a:srgbClr val="C00000"/>
                </a:solidFill>
                <a:latin typeface="Century Gothic"/>
                <a:ea typeface="DejaVu Sans"/>
              </a:rPr>
              <a:t>Kabarak</a:t>
            </a:r>
            <a:r>
              <a:rPr lang="en-US" sz="3200" b="1" strike="noStrike" spc="-1" dirty="0">
                <a:solidFill>
                  <a:srgbClr val="C00000"/>
                </a:solidFill>
                <a:latin typeface="Century Gothic"/>
                <a:ea typeface="DejaVu Sans"/>
              </a:rPr>
              <a:t> University International Conference on Business and Economics </a:t>
            </a:r>
            <a:r>
              <a:rPr lang="en-US" sz="3200" b="1" strike="noStrike" spc="-1" dirty="0" smtClean="0">
                <a:solidFill>
                  <a:srgbClr val="C00000"/>
                </a:solidFill>
                <a:latin typeface="Century Gothic"/>
                <a:ea typeface="DejaVu Sans"/>
              </a:rPr>
              <a:t>2020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48160" y="91440"/>
            <a:ext cx="90936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71225306-F0B9-44E2-9EC9-5EF9A753ABCA}" type="datetime1">
              <a:rPr lang="en-US" sz="1600" b="1" strike="noStrike" spc="-1">
                <a:solidFill>
                  <a:srgbClr val="FFFFCC"/>
                </a:solidFill>
                <a:latin typeface="Century Gothic"/>
              </a:rPr>
              <a:t>10/6/2020</a:t>
            </a:fld>
            <a:endParaRPr lang="en-US" sz="16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44CA2054-7957-4DE2-A469-F1AC0AB4D47D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1</a:t>
            </a:fld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E0387BA-63EF-4A24-8116-3B70EB86D4CD}" type="datetime1">
              <a:rPr lang="en-US" sz="1000" b="1" strike="noStrike" spc="-1">
                <a:solidFill>
                  <a:srgbClr val="C00000"/>
                </a:solidFill>
                <a:latin typeface="Century Gothic"/>
              </a:rPr>
              <a:t>10/6/2020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1F672340-46A3-4E3A-ABE1-5F4F5B824E7C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2</a:t>
            </a:fld>
            <a:endParaRPr lang="en-US" sz="2800" b="0" strike="noStrike" spc="-1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6900120" cy="26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on Business and Economics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Century Gothic"/>
              </a:rPr>
              <a:t>2020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</TotalTime>
  <Words>22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</dc:creator>
  <cp:lastModifiedBy>Maghanga</cp:lastModifiedBy>
  <cp:revision>28</cp:revision>
  <dcterms:created xsi:type="dcterms:W3CDTF">2016-03-11T07:14:26Z</dcterms:created>
  <dcterms:modified xsi:type="dcterms:W3CDTF">2020-10-06T09:15:12Z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