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0CE34-E65E-41E9-9CDD-5438998635EF}" type="datetimeFigureOut">
              <a:rPr lang="en-GB" smtClean="0"/>
              <a:t>01/02/2018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327CC-51CD-4DF7-8F26-3185E6743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22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327CC-51CD-4DF7-8F26-3185E6743F9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18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4954" y="2263447"/>
            <a:ext cx="9645567" cy="2445763"/>
          </a:xfrm>
        </p:spPr>
        <p:txBody>
          <a:bodyPr anchor="b"/>
          <a:lstStyle>
            <a:lvl1pPr>
              <a:defRPr sz="54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Title of Presentation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154955" y="4904802"/>
            <a:ext cx="9645566" cy="861420"/>
          </a:xfrm>
        </p:spPr>
        <p:txBody>
          <a:bodyPr anchor="t"/>
          <a:lstStyle>
            <a:lvl1pPr marL="0" indent="0" algn="l">
              <a:buNone/>
              <a:defRPr b="1" cap="all"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9886123" y="5931665"/>
            <a:ext cx="1491050" cy="323361"/>
          </a:xfrm>
        </p:spPr>
        <p:txBody>
          <a:bodyPr anchor="t"/>
          <a:lstStyle>
            <a:lvl1pPr algn="l">
              <a:defRPr sz="1600" b="1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FEB9EE3-ED91-447E-AC46-E3CDA82DF936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154954" y="498196"/>
            <a:ext cx="91304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Kabarak</a:t>
            </a:r>
            <a:r>
              <a:rPr lang="en-US" sz="3200" b="1" baseline="0" dirty="0">
                <a:solidFill>
                  <a:srgbClr val="C00000"/>
                </a:solidFill>
              </a:rPr>
              <a:t> University International Conference on Computing and Information Systems 2018</a:t>
            </a:r>
            <a:endParaRPr lang="en-GB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6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Image with caption 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EBAD-5502-4FCF-A598-EE810A8DA655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4" name="Picture 23" descr="Logo - Yellow2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9" y="5934638"/>
            <a:ext cx="8525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6FEBB51-6AFE-45D1-82B4-C4633DA72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65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US" dirty="0"/>
              <a:t>Image with title and caption below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BC01A-2940-41B1-946F-2A0214AD362A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3" name="Picture 22" descr="Logo - Yellow2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9" y="5934638"/>
            <a:ext cx="8525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69682A5-B5BF-47B5-B6E8-86A4511A7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305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48F5-3F5E-4A94-A257-55B181C226A5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1" name="Picture 20" descr="Logo - Yellow2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9" y="5934638"/>
            <a:ext cx="8525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28C59F-3FF4-4281-8676-663423D04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83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2E4F-18B6-48C0-BD36-7C1CEBEE5D48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7" name="Picture 26" descr="Logo - Yellow2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9" y="5934638"/>
            <a:ext cx="8525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4916A8E-2F54-45B3-BFF5-47B0B85CD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927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1CC8-248E-443B-B10F-81281F23F091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1" name="Picture 20" descr="Logo - Yellow2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9" y="5934638"/>
            <a:ext cx="8525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836F79B-2383-48E2-B69D-C1BB83AF0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46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81099" y="442386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Three column content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65C8-EEA3-443C-9AD4-289D56C3DD61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956C4DBC-F8BB-4091-9CCB-1B13C10D05A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788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6772" y="500830"/>
            <a:ext cx="8825659" cy="706964"/>
          </a:xfr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Three images and caption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E50D-D323-4397-875A-E92FEC95FC0C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7" name="Footer Placeholder 7"/>
          <p:cNvSpPr txBox="1">
            <a:spLocks/>
          </p:cNvSpPr>
          <p:nvPr userDrawn="1"/>
        </p:nvSpPr>
        <p:spPr>
          <a:xfrm>
            <a:off x="642638" y="6391838"/>
            <a:ext cx="3644282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1" i="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29DE342C-6EEE-4CE5-BD8F-940E59CF3E9B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047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48471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2D5E1FF-308D-40AD-BB3F-6835855B0933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9AAE01-7A3B-46D1-9934-724A6293E1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523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83EDAF7-2162-4151-A2B8-D137176959AD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2" name="Picture 21" descr="Logo - Yellow2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9" y="5934638"/>
            <a:ext cx="8525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26DB651-A94B-46B5-8CA6-AEA50EF9D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84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140" y="310752"/>
            <a:ext cx="9094372" cy="706964"/>
          </a:xfrm>
        </p:spPr>
        <p:txBody>
          <a:bodyPr/>
          <a:lstStyle>
            <a:lvl1pPr>
              <a:defRPr b="1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Bulleted content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140" y="1327355"/>
            <a:ext cx="10342600" cy="4692445"/>
          </a:xfrm>
        </p:spPr>
        <p:txBody>
          <a:bodyPr anchor="ctr">
            <a:normAutofit/>
          </a:bodyPr>
          <a:lstStyle>
            <a:lvl1pPr algn="just">
              <a:buClr>
                <a:srgbClr val="00B050"/>
              </a:buClr>
              <a:defRPr sz="2400" b="0"/>
            </a:lvl1pPr>
            <a:lvl2pPr algn="just">
              <a:buClr>
                <a:srgbClr val="00B050"/>
              </a:buClr>
              <a:defRPr sz="2000"/>
            </a:lvl2pPr>
            <a:lvl3pPr algn="just">
              <a:buClr>
                <a:srgbClr val="00B050"/>
              </a:buClr>
              <a:defRPr sz="1800"/>
            </a:lvl3pPr>
            <a:lvl4pPr algn="just">
              <a:buClr>
                <a:srgbClr val="00B050"/>
              </a:buClr>
              <a:defRPr sz="1600"/>
            </a:lvl4pPr>
            <a:lvl5pPr algn="just">
              <a:buClr>
                <a:srgbClr val="00B050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FEDC1C4D-E8A1-41DA-9D82-82E3AE4AE64C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9697477-0FEC-4C8D-92D7-11818F0A8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52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Numbered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140" y="1415845"/>
            <a:ext cx="10342600" cy="4603955"/>
          </a:xfrm>
        </p:spPr>
        <p:txBody>
          <a:bodyPr anchor="ctr">
            <a:normAutofit/>
          </a:bodyPr>
          <a:lstStyle>
            <a:lvl1pPr marL="457200" indent="-457200" algn="just">
              <a:buClr>
                <a:srgbClr val="00B050"/>
              </a:buClr>
              <a:buFont typeface="+mj-lt"/>
              <a:buAutoNum type="arabicPeriod"/>
              <a:defRPr sz="2400" b="0"/>
            </a:lvl1pPr>
            <a:lvl2pPr marL="914400" indent="-457200" algn="just">
              <a:buClr>
                <a:srgbClr val="00B050"/>
              </a:buClr>
              <a:buFont typeface="+mj-lt"/>
              <a:buAutoNum type="arabicPeriod"/>
              <a:defRPr sz="2000"/>
            </a:lvl2pPr>
            <a:lvl3pPr marL="1257300" indent="-342900" algn="just">
              <a:buClr>
                <a:srgbClr val="00B050"/>
              </a:buClr>
              <a:buFont typeface="+mj-lt"/>
              <a:buAutoNum type="arabicPeriod"/>
              <a:defRPr sz="1800"/>
            </a:lvl3pPr>
            <a:lvl4pPr marL="1714500" indent="-342900" algn="just">
              <a:buClr>
                <a:srgbClr val="00B050"/>
              </a:buClr>
              <a:buFont typeface="+mj-lt"/>
              <a:buAutoNum type="arabicPeriod"/>
              <a:defRPr sz="1600"/>
            </a:lvl4pPr>
            <a:lvl5pPr marL="2171700" indent="-342900" algn="just">
              <a:buClr>
                <a:srgbClr val="00B050"/>
              </a:buClr>
              <a:buFont typeface="+mj-lt"/>
              <a:buAutoNum type="arabicPeriod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FF935B0C-3887-4CC7-8897-151D62413D0B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FCB31F2-3C6C-4FCB-804B-BFBE40E2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76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1" cap="none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Section Header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2DEB-35F3-45CD-A4ED-76F5AF436499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3" name="Picture 22" descr="Logo - Yellow2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9" y="5934638"/>
            <a:ext cx="8525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6A8D8DD-0578-4E04-A345-4B3BE4514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08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Two Column Content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5757" y="1556878"/>
            <a:ext cx="5097532" cy="4462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1556877"/>
            <a:ext cx="4825159" cy="4462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265D-E537-4615-8B7C-B640D217324B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8F2583-D9CF-41C7-8689-B6397B7F5B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058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Comparison Content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2218" y="1607651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2218" y="2252018"/>
            <a:ext cx="4825158" cy="357156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0112" y="1631511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0112" y="2271783"/>
            <a:ext cx="4825159" cy="357051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7AC9-514C-42C4-88F4-FB8EA25D01B1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1B2DCD-A93F-4AD2-99E2-AC9155BF632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27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Blank Slide … images, tables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E8A3-9A6D-4C25-AC95-52ED0946B866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FB2F3C-F4E5-4850-BA83-05D1C2CDE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50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924D-B8ED-4607-BBD7-77C39E133277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5" descr="Logo - Yellow2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9" y="5934638"/>
            <a:ext cx="8525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BAB8E8B-71A3-48E0-8C9D-6ADC8FF3D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02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4954" y="1295400"/>
            <a:ext cx="3361667" cy="1600200"/>
          </a:xfrm>
        </p:spPr>
        <p:txBody>
          <a:bodyPr anchor="b"/>
          <a:lstStyle>
            <a:lvl1pPr algn="l">
              <a:defRPr sz="2400" b="1" baseline="0"/>
            </a:lvl1pPr>
          </a:lstStyle>
          <a:p>
            <a:r>
              <a:rPr lang="en-US" dirty="0"/>
              <a:t>Content with caption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3380516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AEBC4-84BC-4029-840F-CBBB3866F379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4" name="Picture 23" descr="Logo - Yellow2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99" y="5934638"/>
            <a:ext cx="8525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5C41077-DC88-4158-9A62-598A30E44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20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FFFFFF"/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85757" y="436036"/>
            <a:ext cx="8876918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756" y="1438729"/>
            <a:ext cx="10542656" cy="4581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rgbClr val="C00000"/>
                </a:solidFill>
              </a:defRPr>
            </a:lvl1pPr>
          </a:lstStyle>
          <a:p>
            <a:fld id="{A3962583-5785-4E25-B53C-BB4FAE4DCC96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099" y="6433678"/>
            <a:ext cx="6901017" cy="2629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i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International Conference on Computing and Information Systems 2018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26C0991-9056-4A61-91E4-15CA2A4D6E1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2" name="Picture 21" descr="Logo - Yellow2"/>
          <p:cNvPicPr/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3199" y="5934638"/>
            <a:ext cx="85255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416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rgbClr val="C0000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just" defTabSz="457200" rtl="0" eaLnBrk="1" latinLnBrk="0" hangingPunct="1">
        <a:spcBef>
          <a:spcPts val="1000"/>
        </a:spcBef>
        <a:spcAft>
          <a:spcPts val="0"/>
        </a:spcAft>
        <a:buClr>
          <a:srgbClr val="00B050"/>
        </a:buClr>
        <a:buSzPct val="80000"/>
        <a:buFont typeface="Wingdings 3" charset="2"/>
        <a:buChar char=""/>
        <a:defRPr sz="2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just" defTabSz="457200" rtl="0" eaLnBrk="1" latinLnBrk="0" hangingPunct="1">
        <a:spcBef>
          <a:spcPts val="1000"/>
        </a:spcBef>
        <a:spcAft>
          <a:spcPts val="0"/>
        </a:spcAft>
        <a:buClr>
          <a:srgbClr val="00B050"/>
        </a:buClr>
        <a:buSzPct val="80000"/>
        <a:buFont typeface="Wingdings 3" charset="2"/>
        <a:buChar char=""/>
        <a:defRPr sz="20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just" defTabSz="457200" rtl="0" eaLnBrk="1" latinLnBrk="0" hangingPunct="1">
        <a:spcBef>
          <a:spcPts val="1000"/>
        </a:spcBef>
        <a:spcAft>
          <a:spcPts val="0"/>
        </a:spcAft>
        <a:buClr>
          <a:srgbClr val="00B050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just" defTabSz="457200" rtl="0" eaLnBrk="1" latinLnBrk="0" hangingPunct="1">
        <a:spcBef>
          <a:spcPts val="1000"/>
        </a:spcBef>
        <a:spcAft>
          <a:spcPts val="0"/>
        </a:spcAft>
        <a:buClr>
          <a:srgbClr val="00B050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just" defTabSz="457200" rtl="0" eaLnBrk="1" latinLnBrk="0" hangingPunct="1">
        <a:spcBef>
          <a:spcPts val="1000"/>
        </a:spcBef>
        <a:spcAft>
          <a:spcPts val="0"/>
        </a:spcAft>
        <a:buClr>
          <a:srgbClr val="00B050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818-10D5-464B-BE9E-CA2A6166AE56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025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04D02-6BD4-4E1D-A030-574BF6B23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41B99-52B4-45ED-BACE-E707FF6C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no more than 15 slides excluding the </a:t>
            </a:r>
            <a:r>
              <a:rPr lang="en-US"/>
              <a:t>title slide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121AB-8800-44FC-B83E-58BC641B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1C4D-E8A1-41DA-9D82-82E3AE4AE64C}" type="datetime1">
              <a:rPr lang="en-GB" smtClean="0"/>
              <a:t>01/02/2018</a:t>
            </a:fld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CC9E60-7E49-40DD-A997-3359DA7C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C0991-9056-4A61-91E4-15CA2A4D6E17}" type="slidenum">
              <a:rPr lang="en-GB" smtClean="0"/>
              <a:t>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A4DE0-3488-474D-B295-825260499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International Conference on Computing and Information Systems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816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Kabarak">
      <a:dk1>
        <a:sysClr val="windowText" lastClr="000000"/>
      </a:dk1>
      <a:lt1>
        <a:srgbClr val="FFFFCC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133</TotalTime>
  <Words>23</Words>
  <Application>Microsoft Office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moses</dc:creator>
  <cp:lastModifiedBy>Moses Thiga</cp:lastModifiedBy>
  <cp:revision>23</cp:revision>
  <dcterms:created xsi:type="dcterms:W3CDTF">2016-03-11T07:14:26Z</dcterms:created>
  <dcterms:modified xsi:type="dcterms:W3CDTF">2018-02-01T04:03:47Z</dcterms:modified>
</cp:coreProperties>
</file>